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95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75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438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454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57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949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976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512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00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07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1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49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77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35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58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74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36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06EEE4B-2FFE-4B1F-AE05-97BF87FDA254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B79FDF5-8971-4BF7-B368-786FC9AA1F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38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221D-0B0C-2D26-A567-8503C873A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86568" y="409095"/>
            <a:ext cx="9755187" cy="2766528"/>
          </a:xfrm>
        </p:spPr>
        <p:txBody>
          <a:bodyPr/>
          <a:lstStyle/>
          <a:p>
            <a:r>
              <a:rPr lang="en-IN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MovieDome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24FD2E-7EF6-4E7B-0DA8-E7AA774FBB0F}"/>
              </a:ext>
            </a:extLst>
          </p:cNvPr>
          <p:cNvSpPr txBox="1">
            <a:spLocks/>
          </p:cNvSpPr>
          <p:nvPr/>
        </p:nvSpPr>
        <p:spPr>
          <a:xfrm rot="21419823">
            <a:off x="1070084" y="3342354"/>
            <a:ext cx="9755187" cy="550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cap="non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easy way to get recommended movies…</a:t>
            </a:r>
          </a:p>
        </p:txBody>
      </p:sp>
      <p:pic>
        <p:nvPicPr>
          <p:cNvPr id="6" name="Graphic 5" descr="Drama">
            <a:extLst>
              <a:ext uri="{FF2B5EF4-FFF2-40B4-BE49-F238E27FC236}">
                <a16:creationId xmlns:a16="http://schemas.microsoft.com/office/drawing/2014/main" id="{352A3281-B382-43FE-798F-46B75FFBE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011" y="2344810"/>
            <a:ext cx="1484793" cy="148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41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A03505-7F64-DE6F-E79C-3BD15EB47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432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3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1387-DBDA-4026-49C7-72A078D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75" y="1524897"/>
            <a:ext cx="10396882" cy="2713616"/>
          </a:xfrm>
        </p:spPr>
        <p:txBody>
          <a:bodyPr>
            <a:normAutofit fontScale="90000"/>
          </a:bodyPr>
          <a:lstStyle/>
          <a:p>
            <a:pPr algn="ctr"/>
            <a:br>
              <a:rPr lang="en-IN" dirty="0"/>
            </a:br>
            <a:r>
              <a:rPr lang="en-IN" sz="8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MovieDome </a:t>
            </a:r>
            <a:br>
              <a:rPr lang="en-IN" sz="8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53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signing off!!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92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9DA2-AC96-A18E-05E3-BAD7F08D7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524436"/>
            <a:ext cx="10396882" cy="1151965"/>
          </a:xfrm>
        </p:spPr>
        <p:txBody>
          <a:bodyPr>
            <a:normAutofit/>
          </a:bodyPr>
          <a:lstStyle/>
          <a:p>
            <a:r>
              <a:rPr lang="en-US" i="0" cap="none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Objectives</a:t>
            </a:r>
            <a:endParaRPr lang="en-IN" cap="none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5A51F-F360-42F0-EBD3-5EF32DD851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628" y="1838987"/>
            <a:ext cx="5932326" cy="3180026"/>
          </a:xfrm>
        </p:spPr>
        <p:txBody>
          <a:bodyPr>
            <a:normAutofit/>
          </a:bodyPr>
          <a:lstStyle/>
          <a:p>
            <a:pPr algn="just"/>
            <a:r>
              <a:rPr lang="en-US" b="0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 created using collaborative filtering in website and content based filtering in ML algorithm such as K nearest neighbors. You can get recommended movies by </a:t>
            </a:r>
            <a:r>
              <a:rPr lang="en-US" b="1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name or genre.</a:t>
            </a:r>
          </a:p>
          <a:p>
            <a:pPr algn="just"/>
            <a:r>
              <a:rPr lang="en-US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b="0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b="1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r>
              <a:rPr lang="en-US" b="0" i="0" cap="none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 to categorize user comments on a particular movie.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0F90F-3604-3377-E7A7-01885F4A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18" y="1100418"/>
            <a:ext cx="3176653" cy="44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2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014096-94A4-8FFF-6522-AE0747A4E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2272"/>
            <a:ext cx="11704320" cy="5627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319AA-2A7A-B6AA-25FD-8531E5CE4BD4}"/>
              </a:ext>
            </a:extLst>
          </p:cNvPr>
          <p:cNvSpPr txBox="1"/>
          <p:nvPr/>
        </p:nvSpPr>
        <p:spPr>
          <a:xfrm>
            <a:off x="487678" y="554788"/>
            <a:ext cx="268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cs typeface="Times New Roman" panose="02020603050405020304" pitchFamily="18" charset="0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3675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9D50-3897-A0DD-8189-09FFB11A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i="0" cap="none" dirty="0">
                <a:effectLst/>
                <a:latin typeface="+mn-lt"/>
              </a:rPr>
            </a:br>
            <a:r>
              <a:rPr lang="en-IN" i="0" cap="none" dirty="0">
                <a:effectLst/>
                <a:latin typeface="+mn-lt"/>
              </a:rPr>
              <a:t>Content-based Filtering</a:t>
            </a:r>
            <a:br>
              <a:rPr lang="en-IN" i="0" cap="none" dirty="0">
                <a:effectLst/>
                <a:latin typeface="+mn-lt"/>
              </a:rPr>
            </a:br>
            <a:endParaRPr lang="en-IN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3D98C-489F-4105-A166-AF1F9F8F9B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130014"/>
            <a:ext cx="10394707" cy="324457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algorithm is recommending stuff based on </a:t>
            </a:r>
            <a:r>
              <a:rPr lang="en-US" sz="2400" b="1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attributes of the item</a:t>
            </a:r>
            <a:r>
              <a:rPr lang="en-US" sz="2400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For example, recommending movies based on their genres and released year. If we have genres like romance, comedy, action, drama, and horror for a movie and user liked that movie, it is good to recommend the movies with the same genres.</a:t>
            </a:r>
            <a:endParaRPr lang="en-IN" sz="2400" cap="none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1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6EB7-D42C-3430-5683-2572B59A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i="0" cap="none" dirty="0">
                <a:latin typeface="+mn-lt"/>
                <a:cs typeface="Times New Roman" panose="02020603050405020304" pitchFamily="18" charset="0"/>
              </a:rPr>
              <a:t>Cosine Similarity</a:t>
            </a:r>
            <a:endParaRPr lang="en-IN" sz="4800" cap="none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4DC0-4F18-E0F7-7DDA-6C50436126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990164"/>
            <a:ext cx="5618180" cy="303007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movie A has romance and drama as it’s genres. Movie B has romance only as it’s genre. When we draw a 2D graph for the genres, we have to consider the romance as x-axis and drama as the y-axis. If we give value one for a genre the movie A will have the coordinate of (1,1) in the graph and movie B will have the coordinate of (1,0).</a:t>
            </a:r>
            <a:endParaRPr lang="en-IN" cap="none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11D6CA-9FB6-90AB-A478-46D6A63F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792" y="1990164"/>
            <a:ext cx="4712498" cy="30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6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0197-6276-418E-8D7D-BFFD37F9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Autofit/>
          </a:bodyPr>
          <a:lstStyle/>
          <a:p>
            <a:br>
              <a:rPr lang="en-IN" sz="4800" i="0" cap="none" dirty="0">
                <a:effectLst/>
                <a:latin typeface="+mn-lt"/>
              </a:rPr>
            </a:br>
            <a:r>
              <a:rPr lang="en-IN" sz="4900" i="0" cap="none" dirty="0">
                <a:effectLst/>
                <a:latin typeface="+mn-lt"/>
              </a:rPr>
              <a:t>User-based Collaborative Filtering</a:t>
            </a:r>
            <a:br>
              <a:rPr lang="en-IN" sz="4800" i="0" cap="none" dirty="0">
                <a:effectLst/>
                <a:latin typeface="+mn-lt"/>
              </a:rPr>
            </a:br>
            <a:endParaRPr lang="en-IN" sz="4800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2C068-00C7-E612-8423-24AD7836A7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302137"/>
            <a:ext cx="5080298" cy="30832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 other users similar to yourself based on their </a:t>
            </a:r>
            <a:r>
              <a:rPr lang="en-US" b="1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rating history and recommending movies </a:t>
            </a:r>
            <a:r>
              <a:rPr lang="en-US" b="0" i="0" cap="none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you haven’t watched. It’s recommending movies on other user’s collaborative behaviors. That’s why it is called user-based collaborative filtering. </a:t>
            </a:r>
            <a:endParaRPr lang="en-IN" cap="none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90044B-C8D7-815D-A651-FA979142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242" y="2969111"/>
            <a:ext cx="54222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4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51C8A5-9F67-C05F-A8C8-09B46CE6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93562" cy="56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177AC-CE48-FB5D-4A0E-DCD1AD96F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03812" cy="6035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C15F1A-9AA1-ABA8-A188-D33C275F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3" y="1"/>
            <a:ext cx="8100508" cy="2312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87FE7-50AB-D2BE-0AB8-2C42C93E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2" y="2277954"/>
            <a:ext cx="4397087" cy="1863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AAA6AD-42F5-8C4A-7BD8-121F4FF25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2" y="4141716"/>
            <a:ext cx="4397087" cy="1908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82011-EB47-CAAE-5947-A604ECA5C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899" y="2277954"/>
            <a:ext cx="3703421" cy="37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62168-FF05-B039-D4F8-DCD7F819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4320" cy="56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27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219</TotalTime>
  <Words>250</Words>
  <Application>Microsoft Office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Impact</vt:lpstr>
      <vt:lpstr>Times New Roman</vt:lpstr>
      <vt:lpstr>Main Event</vt:lpstr>
      <vt:lpstr>MovieDome</vt:lpstr>
      <vt:lpstr>Objectives</vt:lpstr>
      <vt:lpstr>PowerPoint Presentation</vt:lpstr>
      <vt:lpstr> Content-based Filtering </vt:lpstr>
      <vt:lpstr>Cosine Similarity</vt:lpstr>
      <vt:lpstr> User-based Collaborative Filtering </vt:lpstr>
      <vt:lpstr>PowerPoint Presentation</vt:lpstr>
      <vt:lpstr>PowerPoint Presentation</vt:lpstr>
      <vt:lpstr>PowerPoint Presentation</vt:lpstr>
      <vt:lpstr>PowerPoint Presentation</vt:lpstr>
      <vt:lpstr> MovieDome  signing off!!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dome</dc:title>
  <dc:creator>Kavita Dharamshaktu</dc:creator>
  <cp:lastModifiedBy>Kavita Dharamshaktu</cp:lastModifiedBy>
  <cp:revision>5</cp:revision>
  <dcterms:created xsi:type="dcterms:W3CDTF">2022-05-26T08:30:19Z</dcterms:created>
  <dcterms:modified xsi:type="dcterms:W3CDTF">2022-05-28T17:31:12Z</dcterms:modified>
</cp:coreProperties>
</file>